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916" y="-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B6937-91E1-4E36-B59E-07CDD71A84BC}" type="datetimeFigureOut">
              <a:rPr lang="en-US" smtClean="0"/>
              <a:t>6/17/2020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C32BA-7DDC-4586-9E39-0AEECE152A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865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B6937-91E1-4E36-B59E-07CDD71A84BC}" type="datetimeFigureOut">
              <a:rPr lang="en-US" smtClean="0"/>
              <a:t>6/17/2020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C32BA-7DDC-4586-9E39-0AEECE152A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5926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B6937-91E1-4E36-B59E-07CDD71A84BC}" type="datetimeFigureOut">
              <a:rPr lang="en-US" smtClean="0"/>
              <a:t>6/17/2020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C32BA-7DDC-4586-9E39-0AEECE152A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370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B6937-91E1-4E36-B59E-07CDD71A84BC}" type="datetimeFigureOut">
              <a:rPr lang="en-US" smtClean="0"/>
              <a:t>6/17/2020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C32BA-7DDC-4586-9E39-0AEECE152A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8153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B6937-91E1-4E36-B59E-07CDD71A84BC}" type="datetimeFigureOut">
              <a:rPr lang="en-US" smtClean="0"/>
              <a:t>6/17/2020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C32BA-7DDC-4586-9E39-0AEECE152A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8288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B6937-91E1-4E36-B59E-07CDD71A84BC}" type="datetimeFigureOut">
              <a:rPr lang="en-US" smtClean="0"/>
              <a:t>6/17/2020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C32BA-7DDC-4586-9E39-0AEECE152A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309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B6937-91E1-4E36-B59E-07CDD71A84BC}" type="datetimeFigureOut">
              <a:rPr lang="en-US" smtClean="0"/>
              <a:t>6/17/2020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C32BA-7DDC-4586-9E39-0AEECE152A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1130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B6937-91E1-4E36-B59E-07CDD71A84BC}" type="datetimeFigureOut">
              <a:rPr lang="en-US" smtClean="0"/>
              <a:t>6/17/2020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C32BA-7DDC-4586-9E39-0AEECE152A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6632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B6937-91E1-4E36-B59E-07CDD71A84BC}" type="datetimeFigureOut">
              <a:rPr lang="en-US" smtClean="0"/>
              <a:t>6/17/2020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C32BA-7DDC-4586-9E39-0AEECE152A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486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B6937-91E1-4E36-B59E-07CDD71A84BC}" type="datetimeFigureOut">
              <a:rPr lang="en-US" smtClean="0"/>
              <a:t>6/17/2020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C32BA-7DDC-4586-9E39-0AEECE152A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120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B6937-91E1-4E36-B59E-07CDD71A84BC}" type="datetimeFigureOut">
              <a:rPr lang="en-US" smtClean="0"/>
              <a:t>6/17/2020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C32BA-7DDC-4586-9E39-0AEECE152A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886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DB6937-91E1-4E36-B59E-07CDD71A84BC}" type="datetimeFigureOut">
              <a:rPr lang="en-US" smtClean="0"/>
              <a:t>6/17/2020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7C32BA-7DDC-4586-9E39-0AEECE152A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69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39283"/>
            <a:ext cx="9144000" cy="3064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4633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On-screen Show (16:9)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my</dc:creator>
  <cp:lastModifiedBy>my</cp:lastModifiedBy>
  <cp:revision>1</cp:revision>
  <dcterms:created xsi:type="dcterms:W3CDTF">2020-06-17T06:58:36Z</dcterms:created>
  <dcterms:modified xsi:type="dcterms:W3CDTF">2020-06-17T07:04:00Z</dcterms:modified>
</cp:coreProperties>
</file>